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76" r:id="rId4"/>
    <p:sldId id="260" r:id="rId5"/>
    <p:sldId id="280" r:id="rId6"/>
    <p:sldId id="281" r:id="rId7"/>
    <p:sldId id="289" r:id="rId8"/>
    <p:sldId id="282" r:id="rId9"/>
    <p:sldId id="283" r:id="rId10"/>
    <p:sldId id="290" r:id="rId11"/>
    <p:sldId id="284" r:id="rId12"/>
    <p:sldId id="285" r:id="rId13"/>
    <p:sldId id="286" r:id="rId14"/>
    <p:sldId id="287" r:id="rId15"/>
    <p:sldId id="288" r:id="rId16"/>
    <p:sldId id="258" r:id="rId17"/>
    <p:sldId id="292" r:id="rId18"/>
    <p:sldId id="293" r:id="rId19"/>
    <p:sldId id="259" r:id="rId20"/>
    <p:sldId id="261" r:id="rId21"/>
    <p:sldId id="297" r:id="rId22"/>
    <p:sldId id="291" r:id="rId23"/>
    <p:sldId id="262" r:id="rId24"/>
    <p:sldId id="264" r:id="rId25"/>
    <p:sldId id="270" r:id="rId26"/>
    <p:sldId id="265" r:id="rId27"/>
    <p:sldId id="266" r:id="rId28"/>
    <p:sldId id="277" r:id="rId29"/>
    <p:sldId id="268" r:id="rId30"/>
    <p:sldId id="279" r:id="rId31"/>
    <p:sldId id="267" r:id="rId32"/>
    <p:sldId id="269" r:id="rId33"/>
    <p:sldId id="294" r:id="rId34"/>
    <p:sldId id="295" r:id="rId35"/>
    <p:sldId id="296" r:id="rId36"/>
    <p:sldId id="27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80" d="100"/>
          <a:sy n="80" d="100"/>
        </p:scale>
        <p:origin x="-166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60A83-4CD0-4B8B-962B-BF8A88D8D826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90588-E523-410D-BAED-058B82949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60A83-4CD0-4B8B-962B-BF8A88D8D826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90588-E523-410D-BAED-058B82949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60A83-4CD0-4B8B-962B-BF8A88D8D826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90588-E523-410D-BAED-058B82949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60A83-4CD0-4B8B-962B-BF8A88D8D826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90588-E523-410D-BAED-058B82949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60A83-4CD0-4B8B-962B-BF8A88D8D826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90588-E523-410D-BAED-058B82949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60A83-4CD0-4B8B-962B-BF8A88D8D826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90588-E523-410D-BAED-058B82949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60A83-4CD0-4B8B-962B-BF8A88D8D826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90588-E523-410D-BAED-058B82949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60A83-4CD0-4B8B-962B-BF8A88D8D826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90588-E523-410D-BAED-058B82949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60A83-4CD0-4B8B-962B-BF8A88D8D826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90588-E523-410D-BAED-058B82949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60A83-4CD0-4B8B-962B-BF8A88D8D826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90588-E523-410D-BAED-058B82949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60A83-4CD0-4B8B-962B-BF8A88D8D826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90588-E523-410D-BAED-058B82949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460A83-4CD0-4B8B-962B-BF8A88D8D826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E90588-E523-410D-BAED-058B82949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captor.com/" TargetMode="External"/><Relationship Id="rId2" Type="http://schemas.openxmlformats.org/officeDocument/2006/relationships/hyperlink" Target="https://my.infocaptor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captor.com/help/xml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aptor.com/" TargetMode="External"/><Relationship Id="rId2" Type="http://schemas.openxmlformats.org/officeDocument/2006/relationships/hyperlink" Target="https://my.infocaptor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Business Intelligence and Dashboards</a:t>
            </a:r>
          </a:p>
          <a:p>
            <a:r>
              <a:rPr lang="en-US" dirty="0" smtClean="0"/>
              <a:t>Available in the cloud </a:t>
            </a:r>
            <a:r>
              <a:rPr lang="en-US" dirty="0" smtClean="0">
                <a:hlinkClick r:id="rId2"/>
              </a:rPr>
              <a:t>https://my.infocaptor.com</a:t>
            </a:r>
            <a:endParaRPr lang="en-US" dirty="0" smtClean="0"/>
          </a:p>
          <a:p>
            <a:r>
              <a:rPr lang="en-US" dirty="0" smtClean="0"/>
              <a:t>Available as download </a:t>
            </a:r>
            <a:r>
              <a:rPr lang="en-US" dirty="0" smtClean="0">
                <a:hlinkClick r:id="rId3"/>
              </a:rPr>
              <a:t>http://infocaptor.com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962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3505200"/>
            <a:ext cx="7010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Business Intelligence Platform 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for building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Stunning Reports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</a:p>
          <a:p>
            <a:r>
              <a:rPr lang="en-US" sz="3200" b="1" cap="small" dirty="0" smtClean="0">
                <a:solidFill>
                  <a:schemeClr val="accent6">
                    <a:lumMod val="75000"/>
                  </a:schemeClr>
                </a:solidFill>
              </a:rPr>
              <a:t>Dashboards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infocap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57200"/>
            <a:ext cx="5029200" cy="130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Bubble charts with symbols and icons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7391400" cy="478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Gantt chart, Horizontal and vertical progress bars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9056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Custom widgets with icons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724650" cy="528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Exception reporting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956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1981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Format any data cells based on thresholds you 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GFX and sound effects with email alerts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498080" cy="480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When you wish to notify of any data change you can alert in multiple ways</a:t>
            </a:r>
          </a:p>
          <a:p>
            <a:r>
              <a:rPr lang="en-US" sz="4000" dirty="0" smtClean="0"/>
              <a:t>Change colors</a:t>
            </a:r>
          </a:p>
          <a:p>
            <a:r>
              <a:rPr lang="en-US" sz="4000" dirty="0" smtClean="0"/>
              <a:t>Shake or dance the widgets</a:t>
            </a:r>
          </a:p>
          <a:p>
            <a:r>
              <a:rPr lang="en-US" sz="4000" dirty="0" smtClean="0"/>
              <a:t>Play a sound or siren</a:t>
            </a:r>
          </a:p>
          <a:p>
            <a:r>
              <a:rPr lang="en-US" sz="4000" dirty="0" smtClean="0"/>
              <a:t>Email to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Dashboard controls </a:t>
            </a:r>
            <a:br>
              <a:rPr lang="en-US" dirty="0" smtClean="0"/>
            </a:br>
            <a:r>
              <a:rPr lang="en-US" dirty="0" smtClean="0"/>
              <a:t>slice and dice data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248150"/>
            <a:ext cx="23526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438400"/>
            <a:ext cx="13430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600200" y="1905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Radio and checkboxes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48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Date Picker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676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Drop down single and multi select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438400"/>
            <a:ext cx="12763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124200"/>
            <a:ext cx="25527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362200"/>
            <a:ext cx="36671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876800"/>
            <a:ext cx="23241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5562600"/>
            <a:ext cx="1905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867400" y="441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Text Fields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 Dashboard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143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Interactive controls and unlimited Drill down options</a:t>
            </a:r>
            <a:endParaRPr lang="en-US" dirty="0"/>
          </a:p>
        </p:txBody>
      </p:sp>
      <p:pic>
        <p:nvPicPr>
          <p:cNvPr id="7" name="Content Placeholder 6" descr="C:\Users\njethwa\Downloads\hrdashboardonchalkboar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dashboard look and feel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143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Drill down from pie chart to bar charts</a:t>
            </a:r>
            <a:endParaRPr lang="en-US" dirty="0"/>
          </a:p>
        </p:txBody>
      </p:sp>
      <p:pic>
        <p:nvPicPr>
          <p:cNvPr id="4403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7553325" cy="4848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Dashboard on a dark wooden background</a:t>
            </a:r>
            <a:endParaRPr lang="en-US" dirty="0"/>
          </a:p>
        </p:txBody>
      </p:sp>
      <p:pic>
        <p:nvPicPr>
          <p:cNvPr id="45058" name="Picture 2" descr="HR Dash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7010400" cy="5013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1143000"/>
          </a:xfrm>
        </p:spPr>
        <p:txBody>
          <a:bodyPr/>
          <a:lstStyle/>
          <a:p>
            <a:r>
              <a:rPr lang="en-US" dirty="0" smtClean="0"/>
              <a:t>Dashboards on TV – </a:t>
            </a:r>
            <a:r>
              <a:rPr lang="en-US" dirty="0" err="1" smtClean="0"/>
              <a:t>Realtime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618662"/>
            <a:ext cx="7499350" cy="445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12192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Put dashboards on Big screen TV and have fun with Data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Dynamic Visual Dashboards</a:t>
            </a:r>
          </a:p>
          <a:p>
            <a:r>
              <a:rPr lang="en-US" sz="4000" dirty="0" smtClean="0"/>
              <a:t>Gain Quick Insights into your Business</a:t>
            </a:r>
          </a:p>
          <a:p>
            <a:r>
              <a:rPr lang="en-US" sz="4000" dirty="0" smtClean="0"/>
              <a:t>Bird’s Eye view of entire operation</a:t>
            </a:r>
          </a:p>
          <a:p>
            <a:r>
              <a:rPr lang="en-US" sz="4000" dirty="0" smtClean="0"/>
              <a:t>Track important social metrics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</a:t>
            </a:r>
            <a:r>
              <a:rPr lang="en-US" dirty="0" err="1" smtClean="0"/>
              <a:t>Facebook</a:t>
            </a:r>
            <a:r>
              <a:rPr lang="en-US" dirty="0" smtClean="0"/>
              <a:t> Metrics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665958"/>
            <a:ext cx="7499350" cy="436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76400" y="12954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information on any widget such as Sticky Notes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style dashboard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2954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information on any widget such as Sticky Notes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779687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8 Styled Dashboard</a:t>
            </a:r>
            <a:endParaRPr lang="en-US" dirty="0"/>
          </a:p>
        </p:txBody>
      </p:sp>
      <p:pic>
        <p:nvPicPr>
          <p:cNvPr id="1126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580" y="1171574"/>
            <a:ext cx="7187349" cy="538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Financial Metrics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750988"/>
            <a:ext cx="7499350" cy="419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Health Dashboard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536292"/>
            <a:ext cx="7499350" cy="462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Dashboard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3604" y="1295400"/>
            <a:ext cx="680234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 smtClean="0"/>
              <a:t>Global filters/prompts for slicing</a:t>
            </a:r>
          </a:p>
          <a:p>
            <a:pPr lvl="0"/>
            <a:r>
              <a:rPr lang="en-US" sz="2000" dirty="0" smtClean="0"/>
              <a:t>Drill down from one chart to another</a:t>
            </a:r>
          </a:p>
          <a:p>
            <a:pPr lvl="0"/>
            <a:r>
              <a:rPr lang="en-US" sz="2000" dirty="0" smtClean="0"/>
              <a:t>Drill down from one dashboard to another</a:t>
            </a:r>
          </a:p>
          <a:p>
            <a:pPr lvl="0"/>
            <a:r>
              <a:rPr lang="en-US" sz="2000" dirty="0" smtClean="0"/>
              <a:t>Bring information from multi data sources into one page view</a:t>
            </a:r>
          </a:p>
          <a:p>
            <a:pPr lvl="0"/>
            <a:r>
              <a:rPr lang="en-US" sz="2000" dirty="0" smtClean="0"/>
              <a:t>Built in Flowchart engine</a:t>
            </a:r>
          </a:p>
          <a:p>
            <a:pPr lvl="0"/>
            <a:r>
              <a:rPr lang="en-US" sz="2000" dirty="0" smtClean="0"/>
              <a:t>Built in prototyping engine</a:t>
            </a:r>
          </a:p>
          <a:p>
            <a:pPr lvl="0"/>
            <a:r>
              <a:rPr lang="en-US" sz="2000" dirty="0" smtClean="0"/>
              <a:t>Data-aware widgets, each and every widget (including flow chart lines) can show any information</a:t>
            </a:r>
          </a:p>
          <a:p>
            <a:pPr lvl="0"/>
            <a:r>
              <a:rPr lang="en-US" sz="2000" dirty="0" smtClean="0"/>
              <a:t>Logical groups for functional purpose (</a:t>
            </a:r>
            <a:r>
              <a:rPr lang="en-US" sz="2000" dirty="0" err="1" smtClean="0"/>
              <a:t>e.g</a:t>
            </a:r>
            <a:r>
              <a:rPr lang="en-US" sz="2000" dirty="0" smtClean="0"/>
              <a:t> sales, finance, marketing etc)</a:t>
            </a:r>
          </a:p>
          <a:p>
            <a:pPr lvl="0"/>
            <a:r>
              <a:rPr lang="en-US" sz="2000" dirty="0" smtClean="0"/>
              <a:t>Easy sharing of projects and dashboard between groups and users </a:t>
            </a:r>
          </a:p>
          <a:p>
            <a:pPr lvl="0"/>
            <a:r>
              <a:rPr lang="en-US" sz="2000" dirty="0" smtClean="0"/>
              <a:t>Enterprise grade user access </a:t>
            </a:r>
            <a:r>
              <a:rPr lang="en-US" sz="2000" dirty="0" smtClean="0"/>
              <a:t>control</a:t>
            </a:r>
          </a:p>
          <a:p>
            <a:pPr lvl="0"/>
            <a:r>
              <a:rPr lang="en-US" sz="2000" dirty="0" smtClean="0"/>
              <a:t>LDAP Integration/authentication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Flowchart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InfoGraphic</a:t>
            </a:r>
            <a:r>
              <a:rPr lang="en-US" dirty="0" smtClean="0"/>
              <a:t> style dashboards are easier to digest and understand. The flowchart engine allows for building live </a:t>
            </a:r>
            <a:r>
              <a:rPr lang="en-US" dirty="0" err="1" smtClean="0"/>
              <a:t>infographics</a:t>
            </a:r>
            <a:endParaRPr lang="en-US" dirty="0" smtClean="0"/>
          </a:p>
          <a:p>
            <a:r>
              <a:rPr lang="en-US" dirty="0" smtClean="0"/>
              <a:t>Indicate a flow of information using flowchart lines and symbols</a:t>
            </a:r>
          </a:p>
          <a:p>
            <a:r>
              <a:rPr lang="en-US" dirty="0" smtClean="0"/>
              <a:t>Use it for building static flowcharts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multiple ways to interact with controls</a:t>
            </a:r>
          </a:p>
          <a:p>
            <a:r>
              <a:rPr lang="en-US" dirty="0" smtClean="0"/>
              <a:t>Controls can filter/slice and dice data</a:t>
            </a:r>
          </a:p>
          <a:p>
            <a:r>
              <a:rPr lang="en-US" dirty="0" smtClean="0"/>
              <a:t>Data widgets can pass information back to other widgets</a:t>
            </a:r>
          </a:p>
          <a:p>
            <a:r>
              <a:rPr lang="en-US" dirty="0" smtClean="0"/>
              <a:t>Provide unlimited Drill down within the same dashboard or external applications</a:t>
            </a:r>
          </a:p>
          <a:p>
            <a:r>
              <a:rPr lang="en-US" dirty="0" smtClean="0"/>
              <a:t>Each and every widget/chart/grid has the capacity to control other child widgets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Capture Database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Connect to any SQL database directly</a:t>
            </a:r>
          </a:p>
          <a:p>
            <a:pPr lvl="1"/>
            <a:r>
              <a:rPr lang="en-US" dirty="0" smtClean="0"/>
              <a:t>Oracle</a:t>
            </a:r>
          </a:p>
          <a:p>
            <a:pPr lvl="1"/>
            <a:r>
              <a:rPr lang="en-US" dirty="0" err="1" smtClean="0"/>
              <a:t>MySQL</a:t>
            </a:r>
            <a:endParaRPr lang="en-US" dirty="0" smtClean="0"/>
          </a:p>
          <a:p>
            <a:pPr lvl="1"/>
            <a:r>
              <a:rPr lang="en-US" dirty="0" smtClean="0"/>
              <a:t>SQL Server</a:t>
            </a:r>
          </a:p>
          <a:p>
            <a:pPr lvl="1"/>
            <a:r>
              <a:rPr lang="en-US" dirty="0" smtClean="0"/>
              <a:t>DB2</a:t>
            </a:r>
          </a:p>
          <a:p>
            <a:pPr lvl="1"/>
            <a:r>
              <a:rPr lang="en-US" dirty="0" err="1" smtClean="0"/>
              <a:t>SQLite</a:t>
            </a:r>
            <a:endParaRPr lang="en-US" dirty="0" smtClean="0"/>
          </a:p>
          <a:p>
            <a:pPr lvl="1"/>
            <a:r>
              <a:rPr lang="en-US" dirty="0" err="1" smtClean="0"/>
              <a:t>PostgreSQL</a:t>
            </a:r>
            <a:endParaRPr lang="en-US" dirty="0" smtClean="0"/>
          </a:p>
          <a:p>
            <a:pPr lvl="1"/>
            <a:r>
              <a:rPr lang="en-US" dirty="0" smtClean="0"/>
              <a:t>Excel</a:t>
            </a:r>
          </a:p>
          <a:p>
            <a:pPr lvl="1"/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Any database supporting ODBC or JDBC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InfoCaptor</a:t>
            </a:r>
            <a:r>
              <a:rPr lang="en-US" dirty="0" smtClean="0"/>
              <a:t> brings gaming elements into Dashboards</a:t>
            </a:r>
          </a:p>
          <a:p>
            <a:r>
              <a:rPr lang="en-US" dirty="0" smtClean="0"/>
              <a:t>Dashboards can now sing and dance</a:t>
            </a:r>
          </a:p>
          <a:p>
            <a:r>
              <a:rPr lang="en-US" dirty="0" smtClean="0"/>
              <a:t>Visual Alerts</a:t>
            </a:r>
          </a:p>
          <a:p>
            <a:r>
              <a:rPr lang="en-US" dirty="0" smtClean="0"/>
              <a:t>Motion Alerts</a:t>
            </a:r>
          </a:p>
          <a:p>
            <a:r>
              <a:rPr lang="en-US" dirty="0" smtClean="0"/>
              <a:t>Sound Alerts</a:t>
            </a:r>
          </a:p>
          <a:p>
            <a:r>
              <a:rPr lang="en-US" dirty="0" smtClean="0"/>
              <a:t>Email Alerts</a:t>
            </a:r>
          </a:p>
          <a:p>
            <a:r>
              <a:rPr lang="en-US" dirty="0" smtClean="0"/>
              <a:t>Dashboards can now be really fun to 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Capture any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 to any Web service</a:t>
            </a:r>
          </a:p>
          <a:p>
            <a:pPr lvl="1"/>
            <a:r>
              <a:rPr lang="en-US" dirty="0" smtClean="0"/>
              <a:t>Extract information from XML using </a:t>
            </a:r>
            <a:r>
              <a:rPr lang="en-US" dirty="0" err="1" smtClean="0"/>
              <a:t>xpath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http://www.infocaptor.com/help/xml.htm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HTTP Post</a:t>
            </a:r>
          </a:p>
          <a:p>
            <a:pPr lvl="1"/>
            <a:r>
              <a:rPr lang="en-US" dirty="0" smtClean="0"/>
              <a:t>HTTP Get</a:t>
            </a:r>
          </a:p>
          <a:p>
            <a:pPr lvl="1"/>
            <a:r>
              <a:rPr lang="en-US" dirty="0" smtClean="0"/>
              <a:t>JSON/XML/HTML/Text data types</a:t>
            </a:r>
          </a:p>
          <a:p>
            <a:pPr lvl="1"/>
            <a:r>
              <a:rPr lang="en-US" dirty="0" smtClean="0"/>
              <a:t>Write your own API and fetch using POST/GET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HTML5 Charting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 vendors like Oracle and </a:t>
            </a:r>
            <a:r>
              <a:rPr lang="en-US" dirty="0" err="1" smtClean="0"/>
              <a:t>Microstrategy</a:t>
            </a:r>
            <a:r>
              <a:rPr lang="en-US" dirty="0" smtClean="0"/>
              <a:t> use Flash for the charting engine</a:t>
            </a:r>
          </a:p>
          <a:p>
            <a:r>
              <a:rPr lang="en-US" dirty="0" smtClean="0"/>
              <a:t>This gives inconsistent experience between desktop and mobile display</a:t>
            </a:r>
          </a:p>
          <a:p>
            <a:r>
              <a:rPr lang="en-US" dirty="0" err="1" smtClean="0"/>
              <a:t>InfoCaptor</a:t>
            </a:r>
            <a:r>
              <a:rPr lang="en-US" dirty="0" smtClean="0"/>
              <a:t> charting is built on top of HTML5 and shows the same both on desktop or mobile</a:t>
            </a:r>
          </a:p>
          <a:p>
            <a:r>
              <a:rPr lang="en-US" dirty="0" smtClean="0"/>
              <a:t>Looks the same on your </a:t>
            </a:r>
            <a:r>
              <a:rPr lang="en-US" dirty="0" err="1" smtClean="0"/>
              <a:t>iPad</a:t>
            </a:r>
            <a:r>
              <a:rPr lang="en-US" dirty="0" smtClean="0"/>
              <a:t> or </a:t>
            </a:r>
            <a:r>
              <a:rPr lang="en-US" dirty="0" err="1" smtClean="0"/>
              <a:t>iPhone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Prebuilt Social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provide your URL or ID and start tracking metrics from social accounts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 (</a:t>
            </a:r>
            <a:r>
              <a:rPr lang="en-US" dirty="0" err="1" smtClean="0"/>
              <a:t>likes,shares,followers,comments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Twitter (</a:t>
            </a:r>
            <a:r>
              <a:rPr lang="en-US" dirty="0" err="1" smtClean="0"/>
              <a:t>followers,tweets</a:t>
            </a:r>
            <a:r>
              <a:rPr lang="en-US" dirty="0" smtClean="0"/>
              <a:t> etc)</a:t>
            </a:r>
          </a:p>
          <a:p>
            <a:pPr lvl="1"/>
            <a:r>
              <a:rPr lang="en-US" dirty="0" err="1" smtClean="0"/>
              <a:t>Feedburner</a:t>
            </a:r>
            <a:endParaRPr lang="en-US" dirty="0" smtClean="0"/>
          </a:p>
          <a:p>
            <a:pPr lvl="1"/>
            <a:r>
              <a:rPr lang="en-US" dirty="0" smtClean="0"/>
              <a:t>Google Analytics</a:t>
            </a:r>
          </a:p>
          <a:p>
            <a:pPr lvl="1"/>
            <a:r>
              <a:rPr lang="en-US" dirty="0" err="1" smtClean="0"/>
              <a:t>Alexa</a:t>
            </a:r>
            <a:endParaRPr lang="en-US" dirty="0" smtClean="0"/>
          </a:p>
          <a:p>
            <a:pPr lvl="1"/>
            <a:r>
              <a:rPr lang="en-US" dirty="0" smtClean="0"/>
              <a:t>More (</a:t>
            </a:r>
            <a:r>
              <a:rPr lang="en-US" dirty="0" err="1" smtClean="0"/>
              <a:t>google</a:t>
            </a:r>
            <a:r>
              <a:rPr lang="en-US" dirty="0" smtClean="0"/>
              <a:t> alerts, </a:t>
            </a:r>
            <a:r>
              <a:rPr lang="en-US" dirty="0" err="1" smtClean="0"/>
              <a:t>youtube</a:t>
            </a:r>
            <a:r>
              <a:rPr lang="en-US" dirty="0" smtClean="0"/>
              <a:t>, RSS etc)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dashboards into projects</a:t>
            </a:r>
          </a:p>
          <a:p>
            <a:r>
              <a:rPr lang="en-US" dirty="0" smtClean="0"/>
              <a:t>Create logical groups for departments and group of users</a:t>
            </a:r>
          </a:p>
          <a:p>
            <a:r>
              <a:rPr lang="en-US" dirty="0" smtClean="0"/>
              <a:t>Share projects to groups</a:t>
            </a:r>
          </a:p>
          <a:p>
            <a:r>
              <a:rPr lang="en-US" dirty="0" smtClean="0"/>
              <a:t>Add or remove users from groups</a:t>
            </a:r>
          </a:p>
          <a:p>
            <a:r>
              <a:rPr lang="en-US" dirty="0" smtClean="0"/>
              <a:t>Share dashboards with single URL</a:t>
            </a:r>
          </a:p>
          <a:p>
            <a:r>
              <a:rPr lang="en-US" dirty="0" smtClean="0"/>
              <a:t>Share dashboards privately to users and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Completely web based – Easy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InfoCaptor</a:t>
            </a:r>
            <a:r>
              <a:rPr lang="en-US" dirty="0" smtClean="0"/>
              <a:t> is completely web based and does not require any Java or Flash </a:t>
            </a:r>
            <a:r>
              <a:rPr lang="en-US" dirty="0" err="1" smtClean="0"/>
              <a:t>plugins</a:t>
            </a:r>
            <a:endParaRPr lang="en-US" dirty="0" smtClean="0"/>
          </a:p>
          <a:p>
            <a:r>
              <a:rPr lang="en-US" dirty="0" smtClean="0"/>
              <a:t>It can integrate easily with your ERP, MRP and CRM systems</a:t>
            </a:r>
          </a:p>
          <a:p>
            <a:r>
              <a:rPr lang="en-US" dirty="0" smtClean="0"/>
              <a:t>It can be the visualization layer for your </a:t>
            </a:r>
            <a:r>
              <a:rPr lang="en-US" dirty="0" err="1" smtClean="0"/>
              <a:t>datawarehouse</a:t>
            </a:r>
            <a:endParaRPr lang="en-US" dirty="0" smtClean="0"/>
          </a:p>
          <a:p>
            <a:r>
              <a:rPr lang="en-US" dirty="0" smtClean="0"/>
              <a:t>It can do reports on top of your Bug system or Help desk system</a:t>
            </a:r>
          </a:p>
          <a:p>
            <a:r>
              <a:rPr lang="en-US" dirty="0" smtClean="0"/>
              <a:t>Directly embed dashboards inside portal pages/</a:t>
            </a:r>
            <a:r>
              <a:rPr lang="en-US" dirty="0" err="1" smtClean="0"/>
              <a:t>sharepoint</a:t>
            </a:r>
            <a:r>
              <a:rPr lang="en-US" dirty="0" smtClean="0"/>
              <a:t> and other CMS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Pricing and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as annual pricing (includes one admin/developer account)</a:t>
            </a:r>
          </a:p>
          <a:p>
            <a:pPr lvl="1"/>
            <a:r>
              <a:rPr lang="en-US" dirty="0" smtClean="0"/>
              <a:t>20 User license starts at $2599/year</a:t>
            </a:r>
          </a:p>
          <a:p>
            <a:pPr lvl="1"/>
            <a:r>
              <a:rPr lang="en-US" dirty="0" smtClean="0"/>
              <a:t>10 user license @ $1399/year</a:t>
            </a:r>
          </a:p>
          <a:p>
            <a:pPr lvl="1"/>
            <a:r>
              <a:rPr lang="en-US" dirty="0" smtClean="0"/>
              <a:t>Additional users @ $119/year</a:t>
            </a:r>
          </a:p>
          <a:p>
            <a:pPr lvl="1"/>
            <a:r>
              <a:rPr lang="en-US" dirty="0" smtClean="0"/>
              <a:t>Custom quote for 100 users or more</a:t>
            </a:r>
          </a:p>
          <a:p>
            <a:r>
              <a:rPr lang="en-US" dirty="0" smtClean="0"/>
              <a:t>Other Licensing</a:t>
            </a:r>
          </a:p>
          <a:p>
            <a:pPr lvl="1"/>
            <a:r>
              <a:rPr lang="en-US" dirty="0" smtClean="0"/>
              <a:t>OEM and White label license available for integrating with your own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 and use dashboards online at </a:t>
            </a:r>
            <a:r>
              <a:rPr lang="en-US" dirty="0" smtClean="0">
                <a:hlinkClick r:id="rId2"/>
              </a:rPr>
              <a:t>https://my.infocaptor.com</a:t>
            </a:r>
            <a:endParaRPr lang="en-US" dirty="0" smtClean="0"/>
          </a:p>
          <a:p>
            <a:r>
              <a:rPr lang="en-US" dirty="0" smtClean="0"/>
              <a:t>Download and run it on your Server </a:t>
            </a:r>
            <a:r>
              <a:rPr lang="en-US" dirty="0" smtClean="0">
                <a:hlinkClick r:id="rId3"/>
              </a:rPr>
              <a:t>http://www.infocaptor.com</a:t>
            </a:r>
            <a:endParaRPr lang="en-US" dirty="0" smtClean="0"/>
          </a:p>
          <a:p>
            <a:r>
              <a:rPr lang="en-US" dirty="0" smtClean="0"/>
              <a:t>Call us today at 412-532-6273</a:t>
            </a:r>
          </a:p>
          <a:p>
            <a:pPr lvl="1"/>
            <a:r>
              <a:rPr lang="en-US" dirty="0" smtClean="0"/>
              <a:t>Learn how your organization can benefit by using </a:t>
            </a:r>
            <a:r>
              <a:rPr lang="en-US" dirty="0" err="1" smtClean="0"/>
              <a:t>InfoCaptor</a:t>
            </a:r>
            <a:endParaRPr lang="en-US" dirty="0" smtClean="0"/>
          </a:p>
          <a:p>
            <a:pPr lvl="1"/>
            <a:r>
              <a:rPr lang="en-US" dirty="0" smtClean="0"/>
              <a:t>Build Dashboard POC with your data</a:t>
            </a:r>
          </a:p>
          <a:p>
            <a:r>
              <a:rPr lang="en-US" dirty="0" smtClean="0"/>
              <a:t>Email : contact@infocaptor.com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908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Sample Dashboards and Usage Scenarios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Beautiful Gauges with variety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295400"/>
            <a:ext cx="79629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 Charts – unlimited combinations – Perfect for trends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7772400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Bar Charts – with icons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7" y="1752600"/>
            <a:ext cx="791051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Pie and donut charts – useful for shares, splits and distributions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6553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Line chart, Funnels and radar chart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7696200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651</TotalTime>
  <Words>793</Words>
  <Application>Microsoft Office PowerPoint</Application>
  <PresentationFormat>On-screen Show (4:3)</PresentationFormat>
  <Paragraphs>139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Solstice</vt:lpstr>
      <vt:lpstr>Slide 1</vt:lpstr>
      <vt:lpstr>Benefits</vt:lpstr>
      <vt:lpstr>Benefits</vt:lpstr>
      <vt:lpstr>Sample Dashboards and Usage Scenarios</vt:lpstr>
      <vt:lpstr>Beautiful Gauges with variety</vt:lpstr>
      <vt:lpstr>Bar Charts – unlimited combinations – Perfect for trends</vt:lpstr>
      <vt:lpstr>Bar Charts – with icons</vt:lpstr>
      <vt:lpstr>Pie and donut charts – useful for shares, splits and distributions</vt:lpstr>
      <vt:lpstr>Line chart, Funnels and radar chart</vt:lpstr>
      <vt:lpstr>Bubble charts with symbols and icons</vt:lpstr>
      <vt:lpstr>Gantt chart, Horizontal and vertical progress bars</vt:lpstr>
      <vt:lpstr>Custom widgets with icons</vt:lpstr>
      <vt:lpstr>Exception reporting</vt:lpstr>
      <vt:lpstr>GFX and sound effects with email alerts</vt:lpstr>
      <vt:lpstr>Dashboard controls  slice and dice data</vt:lpstr>
      <vt:lpstr>Human Resource Dashboard</vt:lpstr>
      <vt:lpstr>Simple dashboard look and feel</vt:lpstr>
      <vt:lpstr>Dashboard on a dark wooden background</vt:lpstr>
      <vt:lpstr>Dashboards on TV – Realtime </vt:lpstr>
      <vt:lpstr>Track Facebook Metrics</vt:lpstr>
      <vt:lpstr>Modern style dashboard</vt:lpstr>
      <vt:lpstr>Windows 8 Styled Dashboard</vt:lpstr>
      <vt:lpstr>Track Financial Metrics</vt:lpstr>
      <vt:lpstr>Personal Health Dashboard</vt:lpstr>
      <vt:lpstr>Inflation Dashboard</vt:lpstr>
      <vt:lpstr>Features</vt:lpstr>
      <vt:lpstr>Flowchart engine</vt:lpstr>
      <vt:lpstr>Action Framework</vt:lpstr>
      <vt:lpstr>Capture Database information</vt:lpstr>
      <vt:lpstr>Capture any information</vt:lpstr>
      <vt:lpstr>HTML5 Charting Engine</vt:lpstr>
      <vt:lpstr>Prebuilt Social Metrics</vt:lpstr>
      <vt:lpstr>Enterprise collaboration</vt:lpstr>
      <vt:lpstr>Completely web based – Easy integration</vt:lpstr>
      <vt:lpstr>Pricing and Licensing</vt:lpstr>
      <vt:lpstr>Your options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InfoCaptor</dc:title>
  <dc:creator>njethwa</dc:creator>
  <cp:lastModifiedBy>njethwa</cp:lastModifiedBy>
  <cp:revision>65</cp:revision>
  <dcterms:created xsi:type="dcterms:W3CDTF">2012-08-23T18:35:00Z</dcterms:created>
  <dcterms:modified xsi:type="dcterms:W3CDTF">2013-01-06T18:58:28Z</dcterms:modified>
</cp:coreProperties>
</file>